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1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800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037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782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49A31-11D5-492F-AC55-8EF72F0404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865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17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958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4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11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108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568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28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59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9A2D-9588-4C2C-9A92-A97F71FC6C24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BBF93-3D65-4EC0-9AA4-B3D0543448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60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Bristol Township School District</a:t>
            </a:r>
            <a:br>
              <a:rPr lang="en-US" sz="2400" dirty="0" smtClean="0"/>
            </a:br>
            <a:r>
              <a:rPr lang="en-US" sz="2400" dirty="0" smtClean="0"/>
              <a:t>Reminder </a:t>
            </a:r>
            <a:r>
              <a:rPr lang="en-US" sz="2400" dirty="0" smtClean="0"/>
              <a:t>of Upcoming Programs </a:t>
            </a:r>
            <a:br>
              <a:rPr lang="en-US" sz="2400" dirty="0" smtClean="0"/>
            </a:br>
            <a:r>
              <a:rPr lang="en-US" sz="2400" dirty="0" smtClean="0"/>
              <a:t>Wednesday, October 23, 2013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200" i="1" u="sng" dirty="0" smtClean="0"/>
              <a:t>Bullying Prevention</a:t>
            </a:r>
          </a:p>
          <a:p>
            <a:r>
              <a:rPr lang="en-US" sz="2200" dirty="0" smtClean="0"/>
              <a:t>Presented by NOVA</a:t>
            </a:r>
          </a:p>
          <a:p>
            <a:r>
              <a:rPr lang="en-US" sz="2200" dirty="0" smtClean="0"/>
              <a:t>6:00 – 7:30 P.M.</a:t>
            </a:r>
          </a:p>
          <a:p>
            <a:endParaRPr lang="en-US" sz="2200" dirty="0"/>
          </a:p>
          <a:p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1500" b="1" i="1" dirty="0"/>
              <a:t>Both events will be held at the BTSD Administrative Offices – Auditorium located at 6401 Mill Creek Road, Levittown, Pennsylvania.</a:t>
            </a:r>
          </a:p>
          <a:p>
            <a:pPr marL="0" indent="0">
              <a:buNone/>
            </a:pPr>
            <a:r>
              <a:rPr lang="en-US" sz="1200" b="1" dirty="0" smtClean="0"/>
              <a:t> </a:t>
            </a:r>
            <a:endParaRPr lang="en-US" sz="1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i="1" u="sng" dirty="0" smtClean="0"/>
              <a:t>Operation Safe Surf for Parents</a:t>
            </a:r>
          </a:p>
          <a:p>
            <a:r>
              <a:rPr lang="en-US" sz="2000" dirty="0" smtClean="0"/>
              <a:t>Sponsored by Tina Davis</a:t>
            </a:r>
            <a:r>
              <a:rPr lang="en-US" sz="2000" dirty="0" smtClean="0"/>
              <a:t>,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en-US" sz="2000" dirty="0" smtClean="0"/>
              <a:t>State Representative</a:t>
            </a:r>
            <a:endParaRPr lang="en-US" sz="2000" dirty="0" smtClean="0"/>
          </a:p>
          <a:p>
            <a:r>
              <a:rPr lang="en-US" sz="2000" i="1" dirty="0" smtClean="0"/>
              <a:t>7:30 - 9:00 P.M.</a:t>
            </a:r>
          </a:p>
          <a:p>
            <a:endParaRPr lang="en-US" sz="2000" i="1" dirty="0"/>
          </a:p>
          <a:p>
            <a:endParaRPr lang="en-US" sz="2000" i="1" dirty="0" smtClean="0"/>
          </a:p>
          <a:p>
            <a:endParaRPr lang="en-US" sz="2000" i="1" dirty="0"/>
          </a:p>
          <a:p>
            <a:endParaRPr lang="en-US" sz="2000" i="1" dirty="0" smtClean="0"/>
          </a:p>
          <a:p>
            <a:endParaRPr lang="en-US" sz="2000" i="1" dirty="0"/>
          </a:p>
          <a:p>
            <a:pPr marL="0" indent="0">
              <a:buNone/>
            </a:pPr>
            <a:endParaRPr lang="en-US" sz="1500" i="1" dirty="0" smtClean="0"/>
          </a:p>
          <a:p>
            <a:pPr marL="0" indent="0">
              <a:buNone/>
            </a:pPr>
            <a:endParaRPr lang="en-US" sz="1500" i="1" dirty="0"/>
          </a:p>
          <a:p>
            <a:pPr marL="0" indent="0">
              <a:buNone/>
            </a:pPr>
            <a:endParaRPr lang="en-US" sz="1500" i="1" dirty="0" smtClean="0"/>
          </a:p>
          <a:p>
            <a:pPr marL="0" indent="0">
              <a:buNone/>
            </a:pPr>
            <a:r>
              <a:rPr lang="en-US" sz="1500" b="1" i="1" dirty="0" smtClean="0"/>
              <a:t>Please call Armstrong Guidance with any questions at 215-945-2570.</a:t>
            </a:r>
          </a:p>
          <a:p>
            <a:pPr marL="0" indent="0">
              <a:buNone/>
            </a:pPr>
            <a:endParaRPr lang="en-US" sz="1500" i="1" dirty="0"/>
          </a:p>
          <a:p>
            <a:pPr marL="0" indent="0">
              <a:buNone/>
            </a:pPr>
            <a:endParaRPr lang="en-US" sz="1500" i="1" dirty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082834"/>
            <a:ext cx="1422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tigerhead2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95300"/>
            <a:ext cx="12954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Documents and Settings\kjones\Local Settings\Temporary Internet Files\Content.IE5\ULGZ4SOT\MC90043934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82834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743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63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Bristol Township School District Reminder of Upcoming Programs  Wednesday, October 23, 2013 </vt:lpstr>
    </vt:vector>
  </TitlesOfParts>
  <Company>BTSD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THE PARENTS</dc:title>
  <dc:creator>Ed Dayton</dc:creator>
  <cp:lastModifiedBy>Karla Jones</cp:lastModifiedBy>
  <cp:revision>15</cp:revision>
  <dcterms:created xsi:type="dcterms:W3CDTF">2013-09-30T17:49:58Z</dcterms:created>
  <dcterms:modified xsi:type="dcterms:W3CDTF">2013-10-07T13:31:04Z</dcterms:modified>
</cp:coreProperties>
</file>